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301115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4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6394" y="1197187"/>
            <a:ext cx="9758363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6394" y="3842174"/>
            <a:ext cx="9758363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411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1830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11104" y="389467"/>
            <a:ext cx="2805529" cy="619929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4517" y="389467"/>
            <a:ext cx="8253948" cy="619929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652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922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740" y="1823721"/>
            <a:ext cx="11222117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740" y="4895428"/>
            <a:ext cx="11222117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96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4516" y="1947333"/>
            <a:ext cx="5529739" cy="464142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86895" y="1947333"/>
            <a:ext cx="5529739" cy="464142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840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211" y="389467"/>
            <a:ext cx="11222117" cy="141393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212" y="1793241"/>
            <a:ext cx="5504326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6212" y="2672080"/>
            <a:ext cx="5504326" cy="393022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6895" y="1793241"/>
            <a:ext cx="5531433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6895" y="2672080"/>
            <a:ext cx="5531433" cy="393022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522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28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348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212" y="487680"/>
            <a:ext cx="419643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31433" y="1053254"/>
            <a:ext cx="6586895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212" y="2194560"/>
            <a:ext cx="419643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14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212" y="487680"/>
            <a:ext cx="419643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1433" y="1053254"/>
            <a:ext cx="6586895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212" y="2194560"/>
            <a:ext cx="419643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583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4517" y="389467"/>
            <a:ext cx="11222117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4517" y="1947333"/>
            <a:ext cx="11222117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516" y="6780107"/>
            <a:ext cx="2927509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A40351-B1B7-4549-99AC-BEC0D42454D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09944" y="6780107"/>
            <a:ext cx="4391263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89125" y="6780107"/>
            <a:ext cx="2927509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DCAC4-3D56-42EB-8E04-0E64301D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179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75390" rtl="0" eaLnBrk="1" latinLnBrk="1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1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01E6AAB6-7210-4469-8666-8CE006BD86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671" y="-68826"/>
            <a:ext cx="13042492" cy="745285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A54F0DE-19DE-4BC9-9303-7E31A1642E0F}"/>
              </a:ext>
            </a:extLst>
          </p:cNvPr>
          <p:cNvSpPr/>
          <p:nvPr/>
        </p:nvSpPr>
        <p:spPr>
          <a:xfrm>
            <a:off x="3176" y="0"/>
            <a:ext cx="13004799" cy="7315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49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99F9F4D-2934-4DBE-909B-A90C97DDD3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0592" y1="34277" x2="35045" y2="53418"/>
                        <a14:foregroundMark x1="35045" y1="53418" x2="79799" y2="51270"/>
                        <a14:foregroundMark x1="79799" y1="51270" x2="68192" y2="34082"/>
                        <a14:foregroundMark x1="68192" y1="34082" x2="18304" y2="35645"/>
                        <a14:foregroundMark x1="35547" y1="35645" x2="30413" y2="36230"/>
                        <a14:foregroundMark x1="59152" y1="46680" x2="49777" y2="45703"/>
                        <a14:foregroundMark x1="49386" y1="42676" x2="67020" y2="41602"/>
                        <a14:foregroundMark x1="19475" y1="44336" x2="48828" y2="429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278" t="25171" r="13486" b="17959"/>
          <a:stretch/>
        </p:blipFill>
        <p:spPr>
          <a:xfrm>
            <a:off x="4793718" y="277228"/>
            <a:ext cx="3423712" cy="151922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FEC14B7-F5A7-45A1-884C-97FBBEA3281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11496" y1="16016" x2="11496" y2="16016"/>
                        <a14:foregroundMark x1="68248" y1="39941" x2="70089" y2="34180"/>
                        <a14:foregroundMark x1="69887" y1="47319" x2="69754" y2="55957"/>
                        <a14:foregroundMark x1="70089" y1="34180" x2="69975" y2="41587"/>
                        <a14:foregroundMark x1="69754" y1="55957" x2="65848" y2="57617"/>
                        <a14:foregroundMark x1="65848" y1="57617" x2="67499" y2="54367"/>
                        <a14:foregroundMark x1="67814" y1="39053" x2="67746" y2="37793"/>
                        <a14:foregroundMark x1="68527" y1="52344" x2="68494" y2="51727"/>
                        <a14:foregroundMark x1="52121" y1="18652" x2="53850" y2="19531"/>
                        <a14:foregroundMark x1="62444" y1="18652" x2="62946" y2="19531"/>
                        <a14:foregroundMark x1="58650" y1="42773" x2="61886" y2="47559"/>
                        <a14:foregroundMark x1="61886" y1="47559" x2="59152" y2="42773"/>
                        <a14:foregroundMark x1="40960" y1="43652" x2="43638" y2="42773"/>
                        <a14:backgroundMark x1="71205" y1="38477" x2="70424" y2="47461"/>
                        <a14:backgroundMark x1="70424" y1="47461" x2="72433" y2="39551"/>
                        <a14:backgroundMark x1="72433" y1="39551" x2="71205" y2="38672"/>
                        <a14:backgroundMark x1="66239" y1="37109" x2="68192" y2="44336"/>
                        <a14:backgroundMark x1="68192" y1="44336" x2="67913" y2="51660"/>
                        <a14:backgroundMark x1="67913" y1="51660" x2="66518" y2="37598"/>
                        <a14:backgroundMark x1="67746" y1="52246" x2="67522" y2="53516"/>
                        <a14:backgroundMark x1="68080" y1="53320" x2="67243" y2="53809"/>
                        <a14:backgroundMark x1="67467" y1="53906" x2="67411" y2="550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407" t="12635" r="28314" b="9067"/>
          <a:stretch/>
        </p:blipFill>
        <p:spPr>
          <a:xfrm>
            <a:off x="4830711" y="2322337"/>
            <a:ext cx="3730998" cy="460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645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</TotalTime>
  <Words>0</Words>
  <Application>Microsoft Office PowerPoint</Application>
  <PresentationFormat>사용자 지정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Xin Xejong</dc:creator>
  <cp:lastModifiedBy>Xin Xejong</cp:lastModifiedBy>
  <cp:revision>5</cp:revision>
  <dcterms:created xsi:type="dcterms:W3CDTF">2024-06-13T08:07:56Z</dcterms:created>
  <dcterms:modified xsi:type="dcterms:W3CDTF">2024-06-13T09:01:15Z</dcterms:modified>
</cp:coreProperties>
</file>

<file path=docProps/thumbnail.jpeg>
</file>